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7" r:id="rId3"/>
  </p:sldIdLst>
  <p:sldSz cx="12192000" cy="68580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912" y="108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tableStyles" Target="tableStyles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  <a:p>
            <a:endParaRPr lang="en-US"/>
          </a:p>
        </p:txBody>
      </p:sp>
      <p:sp>
        <p:nvSpPr>
          <p:cNvPr id="3" name="Date Placeholder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/>
          <a:p>
            <a:r>
              <a:rPr lang="en-US" smtClean="0"/>
              <a:t>*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  <a:p>
            <a:endParaRPr lang="en-US"/>
          </a:p>
        </p:txBody>
      </p:sp>
      <p:sp>
        <p:nvSpPr>
          <p:cNvPr id="5" name="Notes Placeholder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  <a:p>
            <a:endParaRPr lang="en-US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/>
          <a:p>
            <a:r>
              <a:rPr lang="en-US" smtClean="0"/>
              <a:t>#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EF3C6612-48C8-4950-B4D3-AE7E41F676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g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/>
        </p:txBody>
      </p:sp>
      <p:sp>
        <p:nvSpPr>
          <p:cNvPr id="2" name="Title 1"/>
          <p:cNvSpPr>
            <a:spLocks noGrp="1" noEditPoints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 noEditPoints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3/31/2026</a:t>
            </a:fld>
            <a:endParaRPr lang="en-US" dirty="0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</p:spTree>
  </p:cSld>
  <p:clrMapOvr>
    <a:masterClrMapping/>
  </p:clrMapOvr>
  <p:hf dt="0"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 noEditPoints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 noEditPoints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3/31/2026</a:t>
            </a:fld>
            <a:endParaRPr lang="en-US" dirty="0"/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hf dt="0" sldNum="0"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 noEditPoints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3/31/2026</a:t>
            </a:fld>
            <a:endParaRPr lang="en-US" dirty="0"/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hf dt="0" sldNum="0"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 noEditPoints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 noEditPoints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3/31/2026</a:t>
            </a:fld>
            <a:endParaRPr lang="en-US" dirty="0"/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p:hf dt="0" sldNum="0"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 noEditPoints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3/31/2026</a:t>
            </a:fld>
            <a:endParaRPr lang="en-US" dirty="0"/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hf dt="0" sldNum="0"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 noEditPoints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 noEditPoints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 noEditPoints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 noEditPoints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 noEditPoints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 noEditPoints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3/31/2026</a:t>
            </a:fld>
            <a:endParaRPr lang="en-US" dirty="0"/>
          </a:p>
        </p:txBody>
      </p:sp>
      <p:sp>
        <p:nvSpPr>
          <p:cNvPr id="4" name="Footer Placeholder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hf dt="0" sldNum="0"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 noEditPoints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 noEditPoints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 noEditPoints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 noEditPoints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 noEditPoints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 noEditPoints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 noEditPoints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 noEditPoints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 noEditPoints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3/31/2026</a:t>
            </a:fld>
            <a:endParaRPr lang="en-US" dirty="0"/>
          </a:p>
        </p:txBody>
      </p:sp>
      <p:sp>
        <p:nvSpPr>
          <p:cNvPr id="4" name="Footer Placeholder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hf dt="0" sldNum="0"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>
            <a:lvl1pPr algn="r"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 noEditPoints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3/31/2026</a:t>
            </a:fld>
            <a:endParaRPr lang="en-US" dirty="0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hf dt="0" sldNum="0" hdr="0" ft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 noEditPoints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 noEditPoints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3/31/2026</a:t>
            </a:fld>
            <a:endParaRPr lang="en-US" dirty="0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hf dt="0"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 noEditPoints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3/31/2026</a:t>
            </a:fld>
            <a:endParaRPr lang="en-US" dirty="0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hf dt="0" sldNum="0"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3/31/2026</a:t>
            </a:fld>
            <a:endParaRPr lang="en-US" dirty="0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hf dt="0" sldNum="0"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 noEditPoints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 noEditPoints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 noEditPoints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3/31/2026</a:t>
            </a:fld>
            <a:endParaRPr lang="en-US" dirty="0"/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hf dt="0" sldNum="0"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 noEditPoints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 noEditPoints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 noEditPoints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 noEditPoints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3/31/2026</a:t>
            </a:fld>
            <a:endParaRPr lang="en-US" dirty="0"/>
          </a:p>
        </p:txBody>
      </p:sp>
      <p:sp>
        <p:nvSpPr>
          <p:cNvPr id="8" name="Footer Placeholder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hf dt="0" sldNum="0"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3/31/2026</a:t>
            </a:fld>
            <a:endParaRPr lang="en-US" dirty="0"/>
          </a:p>
        </p:txBody>
      </p:sp>
      <p:sp>
        <p:nvSpPr>
          <p:cNvPr id="4" name="Footer Placeholder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hf dt="0" sldNum="0"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3/31/2026</a:t>
            </a:fld>
            <a:endParaRPr lang="en-US" dirty="0"/>
          </a:p>
        </p:txBody>
      </p:sp>
      <p:sp>
        <p:nvSpPr>
          <p:cNvPr id="3" name="Footer Placeholder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hf dt="0" sldNum="0"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 noEditPoints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 noEditPoints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3/31/2026</a:t>
            </a:fld>
            <a:endParaRPr lang="en-US" dirty="0"/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hf dt="0" sldNum="0"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 noEditPoints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 noEditPoints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3/31/2026</a:t>
            </a:fld>
            <a:endParaRPr lang="en-US" dirty="0"/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hf dt="0" sldNum="0" hdr="0" ftr="0"/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g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/>
          </p:txBody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</p:grpSp>
      <p:sp>
        <p:nvSpPr>
          <p:cNvPr id="2" name="Title Placeholder 1"/>
          <p:cNvSpPr>
            <a:spLocks noGrp="1" noEditPoints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3/31/2026</a:t>
            </a:fld>
            <a:endParaRPr lang="en-US" dirty="0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hf dt="0"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itchFamily="34" charset="0" panose="020B0604020202020204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itchFamily="34" charset="0" panose="020B0604020202020204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itchFamily="34" charset="0" panose="020B0604020202020204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itchFamily="34" charset="0" panose="020B0604020202020204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itchFamily="34" charset="0" panose="020B0604020202020204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itchFamily="34" charset="0" panose="020B0604020202020204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itchFamily="34" charset="0" panose="020B0604020202020204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itchFamily="34" charset="0" panose="020B0604020202020204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itchFamily="34" charset="0" panose="020B0604020202020204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ctrTitle"/>
          </p:nvPr>
        </p:nvSpPr>
        <p:spPr>
          <a:xfrm rot="21420000">
            <a:off x="142135" y="608064"/>
            <a:ext cx="10940728" cy="1552106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/>
              <a:t>Bear lake twp. COMMUNITY YARD SALE</a:t>
            </a:r>
            <a:br>
              <a:rPr lang="en-US" sz="5400" dirty="0"/>
            </a:br>
            <a:r>
              <a:rPr lang="en-US" sz="5400" b="1" u="sng" dirty="0" err="1"/>
              <a:t>saturday</a:t>
            </a:r>
            <a:r>
              <a:rPr lang="en-US" sz="5400" b="1" u="sng" dirty="0"/>
              <a:t>, </a:t>
            </a:r>
            <a:r>
              <a:rPr lang="en-US" sz="5400" b="1" u="sng" dirty="0" err="1"/>
              <a:t>june</a:t>
            </a:r>
            <a:r>
              <a:rPr lang="en-US" sz="5400" b="1" u="sng"/>
              <a:t> 20Th </a:t>
            </a:r>
            <a:r>
              <a:rPr lang="en-US" sz="5400" b="1" u="sng" dirty="0"/>
              <a:t>9am </a:t>
            </a:r>
            <a:r>
              <a:rPr lang="en-US" sz="5400" b="1" u="sng"/>
              <a:t>– 2pm       </a:t>
            </a:r>
            <a:endParaRPr lang="en-US" sz="5400" b="1" u="sng" dirty="0"/>
          </a:p>
        </p:txBody>
      </p:sp>
      <p:sp>
        <p:nvSpPr>
          <p:cNvPr id="3" name="Subtitle 2"/>
          <p:cNvSpPr>
            <a:spLocks noGrp="1" noEditPoints="1"/>
          </p:cNvSpPr>
          <p:nvPr>
            <p:ph type="subTitle" idx="1"/>
          </p:nvPr>
        </p:nvSpPr>
        <p:spPr>
          <a:xfrm rot="21420000">
            <a:off x="238655" y="2411579"/>
            <a:ext cx="10930893" cy="3711739"/>
          </a:xfrm>
        </p:spPr>
        <p:txBody>
          <a:bodyPr/>
          <a:lstStyle/>
          <a:p>
            <a:r>
              <a:rPr lang="en-US" sz="3600" dirty="0"/>
              <a:t> </a:t>
            </a:r>
            <a:r>
              <a:rPr lang="en-US" sz="3600" dirty="0">
                <a:solidFill>
                  <a:schemeClr val="tx1"/>
                </a:solidFill>
              </a:rPr>
              <a:t>bear lake twp.  Community hall, 198 e. bear lake rd.                                   Cross streets:  M-72 &amp; E. Bear Lake Rd. Kalkaska</a:t>
            </a:r>
          </a:p>
          <a:p>
            <a:r>
              <a:rPr lang="en-US" sz="3600" dirty="0">
                <a:solidFill>
                  <a:schemeClr val="tx1"/>
                </a:solidFill>
              </a:rPr>
              <a:t>Come out, mingle, eat, and get a great deal!</a:t>
            </a:r>
          </a:p>
          <a:p>
            <a:r>
              <a:rPr lang="en-US" sz="2400" dirty="0">
                <a:solidFill>
                  <a:schemeClr val="tx1"/>
                </a:solidFill>
              </a:rPr>
              <a:t>Grilled hot dog lunch will be sold to benefit </a:t>
            </a:r>
          </a:p>
          <a:p>
            <a:r>
              <a:rPr lang="en-US" sz="2400" dirty="0">
                <a:solidFill>
                  <a:schemeClr val="tx1"/>
                </a:solidFill>
              </a:rPr>
              <a:t>bear lake twp. Firefighters’ assoc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71917" y="4935682"/>
            <a:ext cx="1160020" cy="1185991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 Notes Theme">
  <a:themeElements>
    <a:clrScheme name="Office Notes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Notes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Notes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1"/>
        </a:gradFill>
      </a:fillStyleLst>
      <a:lnStyleLst>
        <a:ln w="9525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>
          <a:solidFill>
            <a:schemeClr val="phClr"/>
          </a:solidFill>
          <a:prstDash val="solid"/>
        </a:ln>
        <a:ln w="38100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84</TotalTime>
  <Words>72</Words>
  <Application>Microsoft Office PowerPoint</Application>
  <PresentationFormat>Widescreen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Impact</vt:lpstr>
      <vt:lpstr>Main Event</vt:lpstr>
      <vt:lpstr>Bear lake twp. COMMUNITY YARD SALE saturday, june 1ST 9am – 1pm 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COMMUNITY YARD SALE Saturday, june 1st</dc:title>
  <dc:creator>redmondba@aol.com</dc:creator>
  <cp:lastModifiedBy>Sharon Pincumbe</cp:lastModifiedBy>
  <cp:revision>28</cp:revision>
  <cp:lastPrinted>2021-05-28T23:52:05Z</cp:lastPrinted>
  <dcterms:created xsi:type="dcterms:W3CDTF">2019-04-09T14:56:30Z</dcterms:created>
  <dcterms:modified xsi:type="dcterms:W3CDTF">2026-03-31T13:43:04Z</dcterms:modified>
</cp:coreProperties>
</file>